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035DF-3B34-427E-9656-B0D9316E9E31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51DAF-C566-4EFC-8FEC-742C13208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15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«</a:t>
            </a:r>
            <a:r>
              <a:rPr lang="ru-RU" sz="2800" b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Междуморье</a:t>
            </a:r>
            <a:r>
              <a:rPr lang="ru-RU" sz="28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» — видение главы американской частной разведывательно-аналитической компании «</a:t>
            </a:r>
            <a:r>
              <a:rPr lang="ru-RU" sz="2800" b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Стратфор</a:t>
            </a:r>
            <a:r>
              <a:rPr lang="ru-RU" sz="28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» Джорджа Фридмана. </a:t>
            </a:r>
            <a:r>
              <a:rPr lang="ru-RU" sz="2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Источник: </a:t>
            </a:r>
            <a:r>
              <a:rPr lang="en-US" sz="2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Stratfor</a:t>
            </a:r>
            <a:b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8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51DAF-C566-4EFC-8FEC-742C13208EE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819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28600" algn="ctr">
              <a:lnSpc>
                <a:spcPct val="107000"/>
              </a:lnSpc>
            </a:pPr>
            <a:r>
              <a:rPr lang="ru-RU" sz="18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Инициатива трёх морей (</a:t>
            </a:r>
            <a:r>
              <a:rPr lang="en-US" sz="18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Three Seas Initiative</a:t>
            </a:r>
            <a:r>
              <a:rPr lang="ru-RU" sz="18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br>
              <a:rPr lang="ru-RU" sz="18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ru-RU" sz="18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сегодня объединяет 12 стран, расположенных между Балтикой,</a:t>
            </a:r>
            <a:br>
              <a:rPr lang="ru-RU" sz="18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ru-RU" sz="18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Адриатикой и Чёрным морем</a:t>
            </a:r>
            <a:endParaRPr lang="ru-RU" sz="18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b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51DAF-C566-4EFC-8FEC-742C13208EE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779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dirty="0">
                <a:effectLst/>
                <a:highlight>
                  <a:srgbClr val="FFFFFF"/>
                </a:highlight>
                <a:latin typeface="-apple-system"/>
              </a:rPr>
              <a:t>Юзеф Пилсудский автор проекта «</a:t>
            </a:r>
            <a:r>
              <a:rPr lang="ru-RU" b="0" i="0" dirty="0" err="1">
                <a:effectLst/>
                <a:highlight>
                  <a:srgbClr val="FFFFFF"/>
                </a:highlight>
                <a:latin typeface="-apple-system"/>
              </a:rPr>
              <a:t>Междуморье</a:t>
            </a:r>
            <a:r>
              <a:rPr lang="ru-RU" b="0" i="0" dirty="0">
                <a:effectLst/>
                <a:highlight>
                  <a:srgbClr val="FFFFFF"/>
                </a:highlight>
                <a:latin typeface="-apple-system"/>
              </a:rPr>
              <a:t>» (изображение взято из открытых источников)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51DAF-C566-4EFC-8FEC-742C13208EE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258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dirty="0">
                <a:effectLst/>
                <a:highlight>
                  <a:srgbClr val="FFFFFF"/>
                </a:highlight>
                <a:latin typeface="-apple-system"/>
              </a:rPr>
              <a:t>Англосаксонский проект «</a:t>
            </a:r>
            <a:r>
              <a:rPr lang="ru-RU" b="0" i="0" dirty="0" err="1">
                <a:effectLst/>
                <a:highlight>
                  <a:srgbClr val="FFFFFF"/>
                </a:highlight>
                <a:latin typeface="-apple-system"/>
              </a:rPr>
              <a:t>Междуморье</a:t>
            </a:r>
            <a:r>
              <a:rPr lang="ru-RU" b="0" i="0" dirty="0">
                <a:effectLst/>
                <a:highlight>
                  <a:srgbClr val="FFFFFF"/>
                </a:highlight>
                <a:latin typeface="-apple-system"/>
              </a:rPr>
              <a:t>» (изображение взято из открытых источников)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51DAF-C566-4EFC-8FEC-742C13208EE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264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dirty="0">
                <a:effectLst/>
                <a:highlight>
                  <a:srgbClr val="FFFFFF"/>
                </a:highlight>
                <a:latin typeface="-apple-system"/>
              </a:rPr>
              <a:t>«Петля анаконды» Бжезинского (изображение взято из открытых источников)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51DAF-C566-4EFC-8FEC-742C13208EE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831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1" dirty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Карта ещё одного проекта «</a:t>
            </a:r>
            <a:r>
              <a:rPr lang="ru-RU" b="0" i="1" dirty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Междуморье</a:t>
            </a:r>
            <a:r>
              <a:rPr lang="ru-RU" b="0" i="1" dirty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», родившегося в 2016 году. </a:t>
            </a:r>
            <a:br>
              <a:rPr lang="ru-RU" dirty="0"/>
            </a:br>
            <a:r>
              <a:rPr lang="ru-RU" b="0" i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В нём задействовано уже 12 стран Европы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51DAF-C566-4EFC-8FEC-742C13208EE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751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i="1" kern="0" dirty="0">
                <a:solidFill>
                  <a:srgbClr val="383838"/>
                </a:solidFill>
                <a:effectLst/>
                <a:highlight>
                  <a:srgbClr val="FFFFFF"/>
                </a:highlight>
                <a:latin typeface="Merriweather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 Польше рисуют «альтернативные карты» с планами на прошлое</a:t>
            </a:r>
            <a:endParaRPr lang="ru-RU" sz="1800" kern="1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51DAF-C566-4EFC-8FEC-742C13208EE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594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A5AFA-804A-DE44-C684-0A2900BAE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AB8F03-F227-7AB2-C136-B51E9FFD9F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370025-3948-8B2A-0189-B304B60DB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915C-37F8-4CD5-BC31-9130F8C282C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836579-2198-60F8-0B13-89D665394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5F8FEE-365E-E5A5-44DB-F19568740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4195-83B3-477D-AB90-0DBCAE7DA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685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72BA8F-D5AA-0C9B-1CB6-EC1E5511C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BF5764-CE0C-0D9D-2179-E212FDA38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5235FD-E109-A9EE-93A5-B7745434B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915C-37F8-4CD5-BC31-9130F8C282C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C37398-4E77-C187-6CBE-FA00915DA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136ADA-1E65-DEBC-E023-42B3507A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4195-83B3-477D-AB90-0DBCAE7DA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65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033E420-AEA5-C3F1-FF17-F340067394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70A1C6-6F26-E227-AA4C-6346BADE7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887325-29AC-2FF5-AC4E-82C29038D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915C-37F8-4CD5-BC31-9130F8C282C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235A37-AC3F-20EE-1197-B9BB0510F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E9CE53-62B0-A8B4-58A8-C70E80683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4195-83B3-477D-AB90-0DBCAE7DA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11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FE48A8-7E16-9924-05B3-8B9B4FD72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F246FD-F096-9AE7-7182-B3FD7E87A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5BAA48-C0A7-1170-9ADA-EE53C96B6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915C-37F8-4CD5-BC31-9130F8C282C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55AC06-94BC-388A-EECD-E0BD4E354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E836D5-9E30-53B1-71C3-F985DE242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4195-83B3-477D-AB90-0DBCAE7DA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454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E871F-592D-9BCB-7C86-A40B72BAD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E1A4D3-0653-5BF4-5B5B-5991ADF0C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039CB0-D4A9-3053-51C5-680B74BF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915C-37F8-4CD5-BC31-9130F8C282C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01DBB9-211C-698A-96CA-9689491E3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E1C7D9-46AE-25DF-7020-038DBD9A2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4195-83B3-477D-AB90-0DBCAE7DA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62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E69FD-D35B-5D33-9C55-38BFC942A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254137-3E54-A1CC-C820-FB68CD8EAB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E8437F-3873-33A5-06F1-3B22B3DDE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688CFB-0F5C-D58E-B3B3-090F7B3B6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915C-37F8-4CD5-BC31-9130F8C282C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36771F-DCB3-2CB4-DD3D-487BE7034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7A9210-F5AE-4C8A-35D3-86C06BDB4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4195-83B3-477D-AB90-0DBCAE7DA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71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4B02C-9E47-C899-A860-E7D3D820C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F8E2D4-9983-8DED-C3F1-66397BB44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217A6F-F93D-2E27-BAB6-F0D676F97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330AAC-1FFF-0D4D-DA55-A3B68D5B9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0AE6839-40F3-A84B-6FCD-A8D1AF72F0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DBCA30A-D907-0B21-D729-74AD734DB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915C-37F8-4CD5-BC31-9130F8C282C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FA5033-EFD0-A070-9024-0764F8C3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FAA6B2B-719A-C017-CA8B-6A7423242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4195-83B3-477D-AB90-0DBCAE7DA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48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57D1E-69E5-C6E5-3E8C-76040FFB5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FF9D670-8AE2-4FEE-6B4E-A9D3F2429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915C-37F8-4CD5-BC31-9130F8C282C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A16C69-C22B-547C-34B5-383B7909E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E855D45-E830-CA30-64A2-9B7A4CF2E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4195-83B3-477D-AB90-0DBCAE7DA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28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E0987FA-C95A-0FA1-57CC-E9C42DF29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915C-37F8-4CD5-BC31-9130F8C282C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E31FEA9-4C21-4A67-38B9-938E01E38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036DD2-E3AF-EAEC-12CB-8958436DF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4195-83B3-477D-AB90-0DBCAE7DA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866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58718-0593-84DA-CC8C-14BF28680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4857AF-6470-B594-A194-31C6CE107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2F85A8-DAFE-2292-70C2-9505D00E5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4F4985-7899-19AE-ABD8-5A2B4A767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915C-37F8-4CD5-BC31-9130F8C282C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F5AACC-81CF-524B-B464-269FAA338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FA5149-D87A-EBC1-3ADB-223428C41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4195-83B3-477D-AB90-0DBCAE7DA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033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39DC8-6D97-6CD5-340D-CAC2FD09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798F98-241E-0C09-9D6A-4A74967389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FC6BD3-AA78-EFC8-ED90-581F99A7F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1F818B-9EFE-664C-A8F7-B22B38D1C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915C-37F8-4CD5-BC31-9130F8C282C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2CAE98-CB7B-DAE6-4287-0C4FC484D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16C86C-7B46-961B-93D2-073EBC17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4195-83B3-477D-AB90-0DBCAE7DA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508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408BF-04E6-60E8-0A0C-627AE1CDE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AF751A-674D-D6D1-F536-D021C54A7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0A0ADD-617B-DFDB-2F75-6C22F9AFAD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B915C-37F8-4CD5-BC31-9130F8C282C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E6F699-41ED-C5C5-3559-4701451167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66AC36-AA61-CD63-7AD7-448A74566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A4195-83B3-477D-AB90-0DBCAE7DA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93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C95E6-E223-AB4A-FD9F-5A60861246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Междуморье</a:t>
            </a:r>
            <a:r>
              <a:rPr lang="ru-RU" sz="3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как виртуальный проект в начале 2020-х гг.: основные реалии</a:t>
            </a:r>
            <a:br>
              <a:rPr lang="ru-RU" sz="1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6D6038-DC4D-279A-B62E-E751B7302A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Малышев Д.В., ведущий научный сотрудник Центра постсоветских исследований ИМЭМО им. Е.М. Примакова РАН, доцент факультета мировой политики МГУ им. М.В. Ломоносова, кандидат исторических наук</a:t>
            </a:r>
          </a:p>
        </p:txBody>
      </p:sp>
    </p:spTree>
    <p:extLst>
      <p:ext uri="{BB962C8B-B14F-4D97-AF65-F5344CB8AC3E}">
        <p14:creationId xmlns:p14="http://schemas.microsoft.com/office/powerpoint/2010/main" val="4287375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 Польше рисуют «альтернативные карты» с планами на прошлое">
            <a:extLst>
              <a:ext uri="{FF2B5EF4-FFF2-40B4-BE49-F238E27FC236}">
                <a16:creationId xmlns:a16="http://schemas.microsoft.com/office/drawing/2014/main" id="{C4B49632-AAEC-B691-FDBB-C4896039D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370" y="598805"/>
            <a:ext cx="5763260" cy="5660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0688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utre 2">
            <a:extLst>
              <a:ext uri="{FF2B5EF4-FFF2-40B4-BE49-F238E27FC236}">
                <a16:creationId xmlns:a16="http://schemas.microsoft.com/office/drawing/2014/main" id="{EF926585-F25B-3C2F-7F63-AA31BB93D1E5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616451" y="606582"/>
            <a:ext cx="6210678" cy="446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21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utre 3">
            <a:extLst>
              <a:ext uri="{FF2B5EF4-FFF2-40B4-BE49-F238E27FC236}">
                <a16:creationId xmlns:a16="http://schemas.microsoft.com/office/drawing/2014/main" id="{6999BDE4-50B0-0A90-B6D8-C1B9956CA902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683945" y="362139"/>
            <a:ext cx="9198320" cy="413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21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81240AD-DC00-C461-9CF2-9F6AF7641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0"/>
            <a:ext cx="9213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82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7888ED-8158-3A3C-1209-AD57C76C4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057" y="-245921"/>
            <a:ext cx="7870838" cy="5901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6013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4237F86-95BF-581A-7649-3803B6F4B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790575"/>
            <a:ext cx="931545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717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B6E0CB9-CBDF-29CB-7BF7-5BC5B3629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090613"/>
            <a:ext cx="9315450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986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0B267DAA-89C5-5C9C-B201-E699EB77C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394" y="312596"/>
            <a:ext cx="6817731" cy="454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234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ждуморье">
            <a:extLst>
              <a:ext uri="{FF2B5EF4-FFF2-40B4-BE49-F238E27FC236}">
                <a16:creationId xmlns:a16="http://schemas.microsoft.com/office/drawing/2014/main" id="{67925A3B-2C95-69D1-88CC-3C6AE6091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950" y="159624"/>
            <a:ext cx="7888945" cy="52432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40496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171</Words>
  <Application>Microsoft Office PowerPoint</Application>
  <PresentationFormat>Широкоэкранный</PresentationFormat>
  <Paragraphs>17</Paragraphs>
  <Slides>10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-apple-system</vt:lpstr>
      <vt:lpstr>Arial</vt:lpstr>
      <vt:lpstr>Calibri</vt:lpstr>
      <vt:lpstr>Calibri Light</vt:lpstr>
      <vt:lpstr>Georgia</vt:lpstr>
      <vt:lpstr>Merriweather</vt:lpstr>
      <vt:lpstr>Times New Roman</vt:lpstr>
      <vt:lpstr>Тема Office</vt:lpstr>
      <vt:lpstr>«Междуморье» как виртуальный проект в начале 2020-х гг.: основные реалии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«Междуморье» как виртуальный проект в начале 2020-х гг.: основные реалии </dc:title>
  <dc:creator>Дмитрий Малышев</dc:creator>
  <cp:lastModifiedBy>Дмитрий Малышев</cp:lastModifiedBy>
  <cp:revision>4</cp:revision>
  <dcterms:created xsi:type="dcterms:W3CDTF">2024-04-15T09:59:35Z</dcterms:created>
  <dcterms:modified xsi:type="dcterms:W3CDTF">2024-04-15T11:37:53Z</dcterms:modified>
</cp:coreProperties>
</file>