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78" r:id="rId3"/>
    <p:sldId id="271" r:id="rId4"/>
    <p:sldId id="270" r:id="rId5"/>
    <p:sldId id="272" r:id="rId6"/>
    <p:sldId id="273" r:id="rId7"/>
    <p:sldId id="274" r:id="rId8"/>
    <p:sldId id="275" r:id="rId9"/>
    <p:sldId id="276" r:id="rId10"/>
    <p:sldId id="277" r:id="rId11"/>
    <p:sldId id="26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Дмитрий Малышев" initials="ДМ" lastIdx="1" clrIdx="0">
    <p:extLst>
      <p:ext uri="{19B8F6BF-5375-455C-9EA6-DF929625EA0E}">
        <p15:presenceInfo xmlns:p15="http://schemas.microsoft.com/office/powerpoint/2012/main" userId="1254f3cabb2c95a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43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709C-C510-4C64-8AC0-0395A80010B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1E3D-28D9-49AA-A010-0245D7F50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17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709C-C510-4C64-8AC0-0395A80010B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1E3D-28D9-49AA-A010-0245D7F50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602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709C-C510-4C64-8AC0-0395A80010B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1E3D-28D9-49AA-A010-0245D7F50EA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8813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709C-C510-4C64-8AC0-0395A80010B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1E3D-28D9-49AA-A010-0245D7F50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628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709C-C510-4C64-8AC0-0395A80010B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1E3D-28D9-49AA-A010-0245D7F50EA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148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709C-C510-4C64-8AC0-0395A80010B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1E3D-28D9-49AA-A010-0245D7F50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249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709C-C510-4C64-8AC0-0395A80010B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1E3D-28D9-49AA-A010-0245D7F50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207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709C-C510-4C64-8AC0-0395A80010B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1E3D-28D9-49AA-A010-0245D7F50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27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709C-C510-4C64-8AC0-0395A80010B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1E3D-28D9-49AA-A010-0245D7F50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24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709C-C510-4C64-8AC0-0395A80010B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1E3D-28D9-49AA-A010-0245D7F50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203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709C-C510-4C64-8AC0-0395A80010B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1E3D-28D9-49AA-A010-0245D7F50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29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709C-C510-4C64-8AC0-0395A80010B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1E3D-28D9-49AA-A010-0245D7F50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57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709C-C510-4C64-8AC0-0395A80010B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1E3D-28D9-49AA-A010-0245D7F50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964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709C-C510-4C64-8AC0-0395A80010B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1E3D-28D9-49AA-A010-0245D7F50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81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709C-C510-4C64-8AC0-0395A80010B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1E3D-28D9-49AA-A010-0245D7F50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317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709C-C510-4C64-8AC0-0395A80010B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1E3D-28D9-49AA-A010-0245D7F50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788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E709C-C510-4C64-8AC0-0395A80010B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B3F1E3D-28D9-49AA-A010-0245D7F50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23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-2449902"/>
            <a:ext cx="7766936" cy="650073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FF0000"/>
                </a:solidFill>
              </a:rPr>
              <a:t>ПРОБЛЕМА СТАТУСА КАСПИЯ В СОВРЕМЕННОЙ СИСТЕМЕ МЕЖДУНАРОДНЫХ ОТНОШЕНИЙ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sz="2000" i="1" dirty="0" smtClean="0"/>
              <a:t>Д.В</a:t>
            </a:r>
            <a:r>
              <a:rPr lang="ru-RU" sz="2000" i="1" dirty="0"/>
              <a:t>. Малышев,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i="1" dirty="0"/>
              <a:t>Кандидат исторических наук</a:t>
            </a:r>
            <a:r>
              <a:rPr lang="ru-RU" sz="2000" i="1" dirty="0" smtClean="0"/>
              <a:t>,</a:t>
            </a:r>
            <a:br>
              <a:rPr lang="ru-RU" sz="2000" i="1" dirty="0" smtClean="0"/>
            </a:br>
            <a:r>
              <a:rPr lang="ru-RU" sz="2000" i="1" dirty="0" smtClean="0"/>
              <a:t> </a:t>
            </a:r>
            <a:r>
              <a:rPr lang="ru-RU" sz="2000" i="1" dirty="0"/>
              <a:t>Доцент факультета мировой политики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i="1" dirty="0"/>
              <a:t>МГУ им. М.В. Ломоносова;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i="1" dirty="0" smtClean="0"/>
              <a:t>Ведущий </a:t>
            </a:r>
            <a:r>
              <a:rPr lang="ru-RU" sz="2000" i="1" dirty="0"/>
              <a:t>научный сотрудник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i="1" dirty="0" smtClean="0"/>
              <a:t>Центра </a:t>
            </a:r>
            <a:r>
              <a:rPr lang="ru-RU" sz="2000" i="1" dirty="0"/>
              <a:t>постсоветских исследований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i="1" dirty="0"/>
              <a:t>ИМЭМО имени Е.М. Примакова РАН,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en-US" sz="2000" i="1" dirty="0" err="1" smtClean="0"/>
              <a:t>dimal</a:t>
            </a:r>
            <a:r>
              <a:rPr lang="ru-RU" sz="2000" i="1" dirty="0"/>
              <a:t>.68@</a:t>
            </a:r>
            <a:r>
              <a:rPr lang="en-US" sz="2000" i="1" dirty="0"/>
              <a:t>mail</a:t>
            </a:r>
            <a:r>
              <a:rPr lang="ru-RU" sz="2000" i="1" dirty="0"/>
              <a:t>.</a:t>
            </a:r>
            <a:r>
              <a:rPr lang="en-US" sz="2000" i="1" dirty="0" err="1"/>
              <a:t>ru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Кафедра (базовая) мировой экономики и энергетической политики (на базе ИМЭМО  РАН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059" y="4050833"/>
            <a:ext cx="5940425" cy="3261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602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www.o-prirode.com/_nw/7/6935045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311" y="2160588"/>
            <a:ext cx="6029416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6466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ru-RU" b="1" dirty="0">
              <a:ln/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>
              <a:ln/>
              <a:solidFill>
                <a:schemeClr val="accent4"/>
              </a:solidFill>
            </a:endParaRPr>
          </a:p>
          <a:p>
            <a:endParaRPr lang="ru-RU" b="1" dirty="0">
              <a:ln/>
              <a:solidFill>
                <a:schemeClr val="accent4"/>
              </a:solidFill>
            </a:endParaRPr>
          </a:p>
          <a:p>
            <a:endParaRPr lang="ru-RU" b="1" dirty="0" smtClean="0">
              <a:ln/>
              <a:solidFill>
                <a:schemeClr val="accent4"/>
              </a:solidFill>
            </a:endParaRPr>
          </a:p>
          <a:p>
            <a:endParaRPr lang="ru-RU" b="1" dirty="0">
              <a:ln/>
              <a:solidFill>
                <a:schemeClr val="accent4"/>
              </a:solidFill>
            </a:endParaRPr>
          </a:p>
          <a:p>
            <a:pPr algn="ctr"/>
            <a:r>
              <a:rPr lang="ru-RU" sz="4000" b="1" dirty="0" smtClean="0">
                <a:ln/>
                <a:solidFill>
                  <a:schemeClr val="accent4"/>
                </a:solidFill>
              </a:rPr>
              <a:t>БЛАГОДАРЮ </a:t>
            </a:r>
            <a:r>
              <a:rPr lang="ru-RU" sz="4000" b="1" dirty="0">
                <a:ln/>
                <a:solidFill>
                  <a:schemeClr val="accent4"/>
                </a:solidFill>
              </a:rPr>
              <a:t>ЗА ВНИМАНИЕ!!!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069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32" name="Picture 8" descr="https://fb.ru/misc/i/gallery/40126/235214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660" y="2160588"/>
            <a:ext cx="4925683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707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Каспий — это крупнейший на земле замкнутый водоем, не имеющий прямого выхода к Мировому океану, но связанный с Азовским и Черным морями Волго-Донским судоходным каналом, являющимся важным звеном сформированной к 50-м годам </a:t>
            </a:r>
            <a:r>
              <a:rPr lang="en-US" sz="2400" dirty="0"/>
              <a:t>XX</a:t>
            </a:r>
            <a:r>
              <a:rPr lang="ru-RU" sz="2400" dirty="0"/>
              <a:t> в. системы внутренних водных путей России ("Единая глубоководная система Европейской части Российской Федерации").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4392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Каспий — это крупнейший на земле замкнутый водоем, не имеющий прямого выхода к Мировому океану, но связанный с Азовским и Черным морями Волго-Донским судоходным каналом, являющимся важным звеном сформированной к 50-м годам </a:t>
            </a:r>
            <a:r>
              <a:rPr lang="en-US" sz="2400" dirty="0"/>
              <a:t>XX</a:t>
            </a:r>
            <a:r>
              <a:rPr lang="ru-RU" sz="2400" dirty="0"/>
              <a:t> в. системы внутренних водных путей России ("Единая глубоководная система Европейской части Российской Федерации</a:t>
            </a:r>
            <a:r>
              <a:rPr lang="ru-RU" sz="2400" dirty="0" smtClean="0"/>
              <a:t>").</a:t>
            </a:r>
          </a:p>
          <a:p>
            <a:endParaRPr lang="ru-RU" sz="2400" dirty="0"/>
          </a:p>
          <a:p>
            <a:endParaRPr lang="ru-RU" dirty="0"/>
          </a:p>
        </p:txBody>
      </p:sp>
      <p:pic>
        <p:nvPicPr>
          <p:cNvPr id="1026" name="Picture 2" descr="https://tourjournal.ru/wp-content/uploads/2kaspiyskoe-ozero-mo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5851525"/>
            <a:ext cx="1828800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91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Распад СССР и образование неформального объединения — "каспийская пятерка" (в составе Азербайджана, Ирана, Казахстана, России и Туркменистана) дали старт дискуссии о разделе сфер влияния на Каспии и переговорам о его статусе.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611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economic-definition.com/Images/Forex_Otzovik/200/950/65609031-kaspiy_na_kart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830" y="2160588"/>
            <a:ext cx="5118378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4979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Первый Каспийский саммит прошел 23 апреля 2002 г. в Ашхабаде, не приведя, правда, к существенным сдвигам в решении назревших проблем. Результативнее оказалась состоявшаяся 16 октября 2007 г. в Тегеране вторая встреча на высшем уровне: на ней стороны зафиксировали свои суверенные права на Каспий и его ресурсы, обязались не предоставлять свою территорию третьим странам. Третий и четвертый саммиты прошли соответственно 18 ноября 2010 г. в Баку и 29 сентября 2014 г. в Астрахани, где президенты пяти прикаспийских государств заявили о том, что их деятельность будет осуществляться "на основе согласованных ими принципов, в том числе... </a:t>
            </a:r>
            <a:r>
              <a:rPr lang="ru-RU" dirty="0" err="1"/>
              <a:t>неприсутствия</a:t>
            </a:r>
            <a:r>
              <a:rPr lang="ru-RU" dirty="0"/>
              <a:t> на Каспийском море вооруженных сил, не принадлежащих Сторонам".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844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img.gazeta.ru/files3/345/11893345/RIAN_2500787.HR-pic905-895x505-7196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703" y="2160588"/>
            <a:ext cx="6892631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532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Каспийское море сейчас носит особый статус внутреннего водоёма пяти государств, а это означает, что без согласия хотя бы одной из этих стран реализация проекта, например, по добыче нефти, использованию биоорганических ресурсов или строительству газопровода невозможна.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3748342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463</TotalTime>
  <Words>192</Words>
  <Application>Microsoft Office PowerPoint</Application>
  <PresentationFormat>Широкоэкранный</PresentationFormat>
  <Paragraphs>11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Грань</vt:lpstr>
      <vt:lpstr> ПРОБЛЕМА СТАТУСА КАСПИЯ В СОВРЕМЕННОЙ СИСТЕМЕ МЕЖДУНАРОДНЫХ ОТНОШЕНИЙ Д.В. Малышев, Кандидат исторических наук,  Доцент факультета мировой политики МГУ им. М.В. Ломоносова; Ведущий научный сотрудник Центра постсоветских исследований ИМЭМО имени Е.М. Примакова РАН, dimal.68@mail.ru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аспекты российско-украинских отношений в 2021 г.: состояние и перспективы   Д.В. Малышев, Кандидат исторических наук, Ведущий научный сотрудник Сектора Белоруссии, Молдовы и Украины Центра постсоветских исследований ИМЭМО имени Е.М. Примакова РАН, Доцент факультета мировой политики МГУ им. М.В. Ломоносова; dimal.68@mail.ru </dc:title>
  <dc:creator>Дмитрий Малышев</dc:creator>
  <cp:lastModifiedBy>Дмитрий Малышев</cp:lastModifiedBy>
  <cp:revision>17</cp:revision>
  <dcterms:created xsi:type="dcterms:W3CDTF">2021-03-25T10:08:13Z</dcterms:created>
  <dcterms:modified xsi:type="dcterms:W3CDTF">2022-04-19T14:40:12Z</dcterms:modified>
</cp:coreProperties>
</file>